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0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76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46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16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01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5/12/2026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37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5/12/2026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1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5/12/2026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832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42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72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205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04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2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forms.office.com/e/1mhvDniRXP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5473D2-DD46-DFAF-84EC-264D6CE58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F54C08-4C50-AA22-33AA-F3D6FFD575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425"/>
          <a:stretch>
            <a:fillRect/>
          </a:stretch>
        </p:blipFill>
        <p:spPr>
          <a:xfrm>
            <a:off x="211590" y="0"/>
            <a:ext cx="736775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3AAF01-6274-A198-2F06-C9AFC1902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818" y="-163140"/>
            <a:ext cx="3788767" cy="2811737"/>
          </a:xfrm>
        </p:spPr>
        <p:txBody>
          <a:bodyPr>
            <a:normAutofit/>
          </a:bodyPr>
          <a:lstStyle/>
          <a:p>
            <a:pPr algn="l"/>
            <a:r>
              <a:rPr lang="en-GB" sz="4400" dirty="0">
                <a:solidFill>
                  <a:schemeClr val="accent6">
                    <a:lumMod val="75000"/>
                  </a:schemeClr>
                </a:solidFill>
              </a:rPr>
              <a:t>Join us – be the voice that shapes policing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19F3431-9446-B5D8-91A0-41398A744271}"/>
              </a:ext>
            </a:extLst>
          </p:cNvPr>
          <p:cNvSpPr txBox="1">
            <a:spLocks/>
          </p:cNvSpPr>
          <p:nvPr/>
        </p:nvSpPr>
        <p:spPr>
          <a:xfrm>
            <a:off x="132931" y="2734509"/>
            <a:ext cx="4311053" cy="13199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Join the Wolverhampton Independent Advisory Group (IAG) and influence how policing works in your community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78048D-DFBF-41D7-85C5-65A9C7D36E65}"/>
              </a:ext>
            </a:extLst>
          </p:cNvPr>
          <p:cNvSpPr txBox="1"/>
          <p:nvPr/>
        </p:nvSpPr>
        <p:spPr>
          <a:xfrm>
            <a:off x="7110920" y="135543"/>
            <a:ext cx="4755974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What you would do as a member of the IAG:</a:t>
            </a:r>
          </a:p>
          <a:p>
            <a:endParaRPr lang="en-GB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Challenge and influence police thinking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Provide independent, honest advice to Wolverhampton Police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Bring real community concerns/insights to the table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Help improve, trust, confidence and communication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Highlight the issues that matter locally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The ask would be around 6 meetings per year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6">
                    <a:lumMod val="75000"/>
                  </a:schemeClr>
                </a:solidFill>
              </a:rPr>
              <a:t>To note this </a:t>
            </a:r>
            <a:r>
              <a:rPr lang="en-GB" sz="1700" dirty="0">
                <a:solidFill>
                  <a:schemeClr val="accent6">
                    <a:lumMod val="75000"/>
                  </a:schemeClr>
                </a:solidFill>
              </a:rPr>
              <a:t>is a voluntary, unpaid position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5BBC519-8455-CB76-87E8-4AAFCCCCEF9B}"/>
              </a:ext>
            </a:extLst>
          </p:cNvPr>
          <p:cNvSpPr txBox="1">
            <a:spLocks/>
          </p:cNvSpPr>
          <p:nvPr/>
        </p:nvSpPr>
        <p:spPr>
          <a:xfrm>
            <a:off x="3054096" y="6336323"/>
            <a:ext cx="10189464" cy="1349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Your Voice Matters. Your Experience Matters. Your Community Matters.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8D7D56-92FF-28CA-9E06-239A6F53A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9" y="5397199"/>
            <a:ext cx="1061267" cy="1319951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6EC49CB9-89D3-72CD-A281-CE391805BB35}"/>
              </a:ext>
            </a:extLst>
          </p:cNvPr>
          <p:cNvSpPr txBox="1">
            <a:spLocks/>
          </p:cNvSpPr>
          <p:nvPr/>
        </p:nvSpPr>
        <p:spPr>
          <a:xfrm>
            <a:off x="7444223" y="4137679"/>
            <a:ext cx="2441447" cy="15593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solidFill>
                  <a:schemeClr val="accent6">
                    <a:lumMod val="75000"/>
                  </a:schemeClr>
                </a:solidFill>
              </a:rPr>
              <a:t>Interested? </a:t>
            </a:r>
          </a:p>
          <a:p>
            <a:pPr algn="l"/>
            <a:r>
              <a:rPr lang="en-GB" sz="1200" dirty="0">
                <a:solidFill>
                  <a:schemeClr val="accent6">
                    <a:lumMod val="75000"/>
                  </a:schemeClr>
                </a:solidFill>
              </a:rPr>
              <a:t>Apply now and make a difference. </a:t>
            </a:r>
          </a:p>
          <a:p>
            <a:pPr algn="l"/>
            <a:r>
              <a:rPr lang="en-GB" sz="1200" dirty="0">
                <a:solidFill>
                  <a:schemeClr val="accent6">
                    <a:lumMod val="75000"/>
                  </a:schemeClr>
                </a:solidFill>
              </a:rPr>
              <a:t>Scan this QR code to register your interest or click on the link below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AD3FDA3-099E-9D6A-72D0-2214990BF1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0595" y="4260480"/>
            <a:ext cx="1338550" cy="1313762"/>
          </a:xfrm>
          <a:prstGeom prst="rect">
            <a:avLst/>
          </a:prstGeom>
        </p:spPr>
      </p:pic>
      <p:sp>
        <p:nvSpPr>
          <p:cNvPr id="21" name="Rectangle 3">
            <a:extLst>
              <a:ext uri="{FF2B5EF4-FFF2-40B4-BE49-F238E27FC236}">
                <a16:creationId xmlns:a16="http://schemas.microsoft.com/office/drawing/2014/main" id="{ABEF32FD-2AE4-4C68-41E0-C04A18664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4223" y="5918674"/>
            <a:ext cx="12192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Register an interest in joining the Wolverhampton IAG – Fill in form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695599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138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Neue Haas Grotesk Text Pro</vt:lpstr>
      <vt:lpstr>VanillaVTI</vt:lpstr>
      <vt:lpstr>Join us – be the voice that shapes policing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Stacey Wheeler</dc:creator>
  <cp:lastModifiedBy>Gavin Chandler</cp:lastModifiedBy>
  <cp:revision>2</cp:revision>
  <dcterms:created xsi:type="dcterms:W3CDTF">2026-03-17T12:34:38Z</dcterms:created>
  <dcterms:modified xsi:type="dcterms:W3CDTF">2026-05-12T13:16:15Z</dcterms:modified>
</cp:coreProperties>
</file>